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9" r:id="rId7"/>
    <p:sldId id="275" r:id="rId8"/>
    <p:sldId id="265" r:id="rId9"/>
    <p:sldId id="266" r:id="rId10"/>
    <p:sldId id="270" r:id="rId11"/>
    <p:sldId id="267" r:id="rId12"/>
    <p:sldId id="268" r:id="rId13"/>
    <p:sldId id="271" r:id="rId14"/>
    <p:sldId id="272" r:id="rId15"/>
    <p:sldId id="273" r:id="rId16"/>
    <p:sldId id="274" r:id="rId17"/>
    <p:sldId id="261" r:id="rId18"/>
    <p:sldId id="262" r:id="rId19"/>
    <p:sldId id="263" r:id="rId20"/>
    <p:sldId id="264" r:id="rId2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15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50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02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32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46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36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23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45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7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55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6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1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74752" y="221575"/>
            <a:ext cx="12865656" cy="7660695"/>
          </a:xfrm>
          <a:prstGeom prst="roundRect">
            <a:avLst>
              <a:gd name="adj" fmla="val 2789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243840"/>
            <a:ext cx="4824532" cy="76606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37496" y="926187"/>
            <a:ext cx="6179820" cy="14836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
딥러닝을 활용한</a:t>
            </a:r>
            <a:endParaRPr lang="en-US" sz="4885" dirty="0"/>
          </a:p>
        </p:txBody>
      </p:sp>
      <p:sp>
        <p:nvSpPr>
          <p:cNvPr id="6" name="Text 2"/>
          <p:cNvSpPr/>
          <p:nvPr/>
        </p:nvSpPr>
        <p:spPr>
          <a:xfrm>
            <a:off x="6637496" y="2849285"/>
            <a:ext cx="6179820" cy="74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주가 예측 웹프로그램</a:t>
            </a:r>
            <a:endParaRPr lang="en-US" sz="4885" dirty="0"/>
          </a:p>
        </p:txBody>
      </p:sp>
      <p:sp>
        <p:nvSpPr>
          <p:cNvPr id="7" name="Text 3"/>
          <p:cNvSpPr/>
          <p:nvPr/>
        </p:nvSpPr>
        <p:spPr>
          <a:xfrm>
            <a:off x="6637496" y="3996929"/>
            <a:ext cx="6179820" cy="3417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
20192587 이준희
20192585 이승준</a:t>
            </a:r>
            <a:endParaRPr lang="en-US" sz="195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예측 결과 저장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E9A35-0991-AA4A-F824-C21BAE664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2236386"/>
            <a:ext cx="5020376" cy="43725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9B3034-D5FC-538C-C3AD-123A32F0946F}"/>
              </a:ext>
            </a:extLst>
          </p:cNvPr>
          <p:cNvSpPr txBox="1"/>
          <p:nvPr/>
        </p:nvSpPr>
        <p:spPr>
          <a:xfrm>
            <a:off x="2531603" y="6895708"/>
            <a:ext cx="300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BGF</a:t>
            </a:r>
            <a:r>
              <a:rPr lang="ko-KR" altLang="en-US" dirty="0"/>
              <a:t>리테일의 예측 결과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193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주가 예측 그래프</a:t>
            </a:r>
            <a:endParaRPr lang="en-US" sz="4885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921CD3-E8EB-D7E0-271F-7FCDB76E4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7" y="1855969"/>
            <a:ext cx="12214963" cy="518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09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 그래프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8967CA-B7A0-7E66-9E42-A13BD2F0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939692"/>
            <a:ext cx="12042776" cy="516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46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4885" dirty="0"/>
          </a:p>
        </p:txBody>
      </p:sp>
    </p:spTree>
    <p:extLst>
      <p:ext uri="{BB962C8B-B14F-4D97-AF65-F5344CB8AC3E}">
        <p14:creationId xmlns:p14="http://schemas.microsoft.com/office/powerpoint/2010/main" val="2692399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4885" dirty="0"/>
          </a:p>
        </p:txBody>
      </p:sp>
    </p:spTree>
    <p:extLst>
      <p:ext uri="{BB962C8B-B14F-4D97-AF65-F5344CB8AC3E}">
        <p14:creationId xmlns:p14="http://schemas.microsoft.com/office/powerpoint/2010/main" val="2361849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4885" dirty="0"/>
          </a:p>
        </p:txBody>
      </p:sp>
    </p:spTree>
    <p:extLst>
      <p:ext uri="{BB962C8B-B14F-4D97-AF65-F5344CB8AC3E}">
        <p14:creationId xmlns:p14="http://schemas.microsoft.com/office/powerpoint/2010/main" val="120128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4885" dirty="0"/>
          </a:p>
        </p:txBody>
      </p:sp>
    </p:spTree>
    <p:extLst>
      <p:ext uri="{BB962C8B-B14F-4D97-AF65-F5344CB8AC3E}">
        <p14:creationId xmlns:p14="http://schemas.microsoft.com/office/powerpoint/2010/main" val="3760096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1561743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시연 영상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2833449"/>
            <a:ext cx="6204109" cy="38344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12965" y="6667857"/>
            <a:ext cx="11004471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endParaRPr lang="en-US" sz="1954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-2905"/>
            <a:ext cx="12865656" cy="8229600"/>
          </a:xfrm>
          <a:prstGeom prst="roundRect">
            <a:avLst>
              <a:gd name="adj" fmla="val 2638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-2905"/>
            <a:ext cx="3216354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319" y="679442"/>
            <a:ext cx="6204109" cy="7536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발전 방향</a:t>
            </a:r>
            <a:endParaRPr lang="en-US" sz="488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319" y="1827086"/>
            <a:ext cx="1240750" cy="192933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642259" y="2075212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 고도화</a:t>
            </a:r>
            <a:endParaRPr lang="en-US" sz="2443" dirty="0"/>
          </a:p>
        </p:txBody>
      </p:sp>
      <p:sp>
        <p:nvSpPr>
          <p:cNvPr id="8" name="Text 3"/>
          <p:cNvSpPr/>
          <p:nvPr/>
        </p:nvSpPr>
        <p:spPr>
          <a:xfrm>
            <a:off x="6642259" y="2611708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딥러닝 모델 지속 개선으로 예측 정확도 향상</a:t>
            </a:r>
            <a:endParaRPr lang="en-US" sz="195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319" y="3812334"/>
            <a:ext cx="1240750" cy="192933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642259" y="4060460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확장</a:t>
            </a:r>
            <a:endParaRPr lang="en-US" sz="2443" dirty="0"/>
          </a:p>
        </p:txBody>
      </p:sp>
      <p:sp>
        <p:nvSpPr>
          <p:cNvPr id="11" name="Text 5"/>
          <p:cNvSpPr/>
          <p:nvPr/>
        </p:nvSpPr>
        <p:spPr>
          <a:xfrm>
            <a:off x="6642259" y="4596956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더 다양한 데이터 수집으로 분석 범위 확대</a:t>
            </a:r>
            <a:endParaRPr lang="en-US" sz="195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319" y="5797582"/>
            <a:ext cx="1240750" cy="192933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642259" y="6045708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실시간 정보 제공</a:t>
            </a:r>
            <a:endParaRPr lang="en-US" sz="2443" dirty="0"/>
          </a:p>
        </p:txBody>
      </p:sp>
      <p:sp>
        <p:nvSpPr>
          <p:cNvPr id="14" name="Text 7"/>
          <p:cNvSpPr/>
          <p:nvPr/>
        </p:nvSpPr>
        <p:spPr>
          <a:xfrm>
            <a:off x="6642259" y="6582204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현재는 크롤링한 데이터를 기반으로 학습하였지만 </a:t>
            </a:r>
            <a:endParaRPr lang="en-US" sz="1954" dirty="0"/>
          </a:p>
        </p:txBody>
      </p:sp>
      <p:sp>
        <p:nvSpPr>
          <p:cNvPr id="15" name="Text 8"/>
          <p:cNvSpPr/>
          <p:nvPr/>
        </p:nvSpPr>
        <p:spPr>
          <a:xfrm>
            <a:off x="6642259" y="7127986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실시간 기능을 탑재하여 주식 데이터를 업데이트</a:t>
            </a:r>
            <a:endParaRPr lang="en-US" sz="1954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2951559"/>
            <a:ext cx="11004471" cy="232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319"/>
              </a:lnSpc>
              <a:buNone/>
            </a:pPr>
            <a:r>
              <a:rPr lang="en-US" sz="1465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QnA</a:t>
            </a:r>
            <a:endParaRPr lang="en-US" sz="1465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1575673"/>
            <a:ext cx="5199578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목차</a:t>
            </a:r>
            <a:endParaRPr lang="en-US" sz="4885" dirty="0"/>
          </a:p>
        </p:txBody>
      </p:sp>
      <p:sp>
        <p:nvSpPr>
          <p:cNvPr id="5" name="Text 2"/>
          <p:cNvSpPr/>
          <p:nvPr/>
        </p:nvSpPr>
        <p:spPr>
          <a:xfrm>
            <a:off x="7625477" y="1550789"/>
            <a:ext cx="5199578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  <p:sp>
        <p:nvSpPr>
          <p:cNvPr id="6" name="Text 3"/>
          <p:cNvSpPr/>
          <p:nvPr/>
        </p:nvSpPr>
        <p:spPr>
          <a:xfrm>
            <a:off x="2209919" y="2977515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기획 의도</a:t>
            </a:r>
            <a:endParaRPr lang="en-US" sz="1954" dirty="0"/>
          </a:p>
        </p:txBody>
      </p:sp>
      <p:sp>
        <p:nvSpPr>
          <p:cNvPr id="7" name="Text 4"/>
          <p:cNvSpPr/>
          <p:nvPr/>
        </p:nvSpPr>
        <p:spPr>
          <a:xfrm>
            <a:off x="2209919" y="3473648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2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 환경 및 시스템 구조</a:t>
            </a:r>
            <a:endParaRPr lang="en-US" sz="1954" dirty="0"/>
          </a:p>
        </p:txBody>
      </p:sp>
      <p:sp>
        <p:nvSpPr>
          <p:cNvPr id="8" name="Text 5"/>
          <p:cNvSpPr/>
          <p:nvPr/>
        </p:nvSpPr>
        <p:spPr>
          <a:xfrm>
            <a:off x="2209919" y="3969782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3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1954" dirty="0"/>
          </a:p>
        </p:txBody>
      </p:sp>
      <p:sp>
        <p:nvSpPr>
          <p:cNvPr id="9" name="Text 6"/>
          <p:cNvSpPr/>
          <p:nvPr/>
        </p:nvSpPr>
        <p:spPr>
          <a:xfrm>
            <a:off x="2209919" y="4465915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4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시연 영상</a:t>
            </a:r>
            <a:endParaRPr lang="en-US" sz="1954" dirty="0"/>
          </a:p>
        </p:txBody>
      </p:sp>
      <p:sp>
        <p:nvSpPr>
          <p:cNvPr id="10" name="Text 7"/>
          <p:cNvSpPr/>
          <p:nvPr/>
        </p:nvSpPr>
        <p:spPr>
          <a:xfrm>
            <a:off x="2209919" y="4962049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5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발전 방향</a:t>
            </a:r>
            <a:endParaRPr lang="en-US" sz="1954" dirty="0"/>
          </a:p>
        </p:txBody>
      </p:sp>
      <p:sp>
        <p:nvSpPr>
          <p:cNvPr id="11" name="Text 8"/>
          <p:cNvSpPr/>
          <p:nvPr/>
        </p:nvSpPr>
        <p:spPr>
          <a:xfrm>
            <a:off x="2209919" y="5458182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6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QnA</a:t>
            </a:r>
            <a:endParaRPr lang="en-US" sz="1954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477" y="3157418"/>
            <a:ext cx="5199578" cy="34654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997" y="496372"/>
            <a:ext cx="4824532" cy="72368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2965" y="3195161"/>
            <a:ext cx="6179820" cy="1070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427"/>
              </a:lnSpc>
              <a:buNone/>
            </a:pPr>
            <a:r>
              <a:rPr lang="en-US" sz="6741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감사합니다.</a:t>
            </a:r>
            <a:endParaRPr lang="en-US" sz="6741" dirty="0"/>
          </a:p>
        </p:txBody>
      </p:sp>
      <p:sp>
        <p:nvSpPr>
          <p:cNvPr id="6" name="Text 2"/>
          <p:cNvSpPr/>
          <p:nvPr/>
        </p:nvSpPr>
        <p:spPr>
          <a:xfrm>
            <a:off x="1812965" y="4637484"/>
            <a:ext cx="6179820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116112"/>
            <a:ext cx="12865656" cy="7982857"/>
          </a:xfrm>
          <a:prstGeom prst="roundRect">
            <a:avLst>
              <a:gd name="adj" fmla="val 2468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1021402"/>
            <a:ext cx="6204109" cy="684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기획 의도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2003762"/>
            <a:ext cx="11004471" cy="60952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84186"/>
            <a:ext cx="12865656" cy="8078391"/>
          </a:xfrm>
          <a:prstGeom prst="roundRect">
            <a:avLst>
              <a:gd name="adj" fmla="val 2765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766533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 환경 및 시스템 구조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1914177"/>
            <a:ext cx="11004471" cy="55660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496372"/>
            <a:ext cx="3216354" cy="72368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319" y="2005846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 err="1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</a:t>
            </a: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소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</a:t>
            </a:r>
            <a:endParaRPr lang="en-US" sz="4885" dirty="0"/>
          </a:p>
        </p:txBody>
      </p:sp>
      <p:sp>
        <p:nvSpPr>
          <p:cNvPr id="6" name="Shape 2"/>
          <p:cNvSpPr/>
          <p:nvPr/>
        </p:nvSpPr>
        <p:spPr>
          <a:xfrm>
            <a:off x="4464241" y="3374708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3"/>
          <p:cNvSpPr/>
          <p:nvPr/>
        </p:nvSpPr>
        <p:spPr>
          <a:xfrm>
            <a:off x="4651050" y="3416618"/>
            <a:ext cx="129897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44" dirty="0"/>
          </a:p>
        </p:txBody>
      </p:sp>
      <p:sp>
        <p:nvSpPr>
          <p:cNvPr id="8" name="Text 4"/>
          <p:cNvSpPr/>
          <p:nvPr/>
        </p:nvSpPr>
        <p:spPr>
          <a:xfrm>
            <a:off x="5215883" y="3432572"/>
            <a:ext cx="3018353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주</a:t>
            </a: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요 정보</a:t>
            </a:r>
            <a:endParaRPr lang="en-US" sz="2443" dirty="0"/>
          </a:p>
        </p:txBody>
      </p:sp>
      <p:sp>
        <p:nvSpPr>
          <p:cNvPr id="9" name="Text 5"/>
          <p:cNvSpPr/>
          <p:nvPr/>
        </p:nvSpPr>
        <p:spPr>
          <a:xfrm>
            <a:off x="5215883" y="3969067"/>
            <a:ext cx="3018353" cy="7939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</a:rPr>
              <a:t>KOSPI 100 </a:t>
            </a: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</a:rPr>
              <a:t>종목의</a:t>
            </a:r>
            <a:endParaRPr lang="en-US" altLang="ko-KR" sz="1954" dirty="0">
              <a:solidFill>
                <a:srgbClr val="5B5F71"/>
              </a:solidFill>
              <a:latin typeface="Instrument Sans" pitchFamily="34" charset="0"/>
              <a:ea typeface="Instrument Sans" pitchFamily="34" charset="-122"/>
            </a:endParaRPr>
          </a:p>
          <a:p>
            <a:pPr marL="0" indent="0">
              <a:lnSpc>
                <a:spcPts val="3126"/>
              </a:lnSpc>
              <a:buNone/>
            </a:pP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</a:rPr>
              <a:t>시가총액을 제공</a:t>
            </a:r>
            <a:endParaRPr lang="en-US" altLang="ko-KR" sz="1954" dirty="0"/>
          </a:p>
        </p:txBody>
      </p:sp>
      <p:sp>
        <p:nvSpPr>
          <p:cNvPr id="10" name="Shape 6"/>
          <p:cNvSpPr/>
          <p:nvPr/>
        </p:nvSpPr>
        <p:spPr>
          <a:xfrm>
            <a:off x="8420716" y="3374708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7"/>
          <p:cNvSpPr/>
          <p:nvPr/>
        </p:nvSpPr>
        <p:spPr>
          <a:xfrm>
            <a:off x="8578950" y="3416618"/>
            <a:ext cx="187047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44" dirty="0"/>
          </a:p>
        </p:txBody>
      </p:sp>
      <p:sp>
        <p:nvSpPr>
          <p:cNvPr id="12" name="Text 8"/>
          <p:cNvSpPr/>
          <p:nvPr/>
        </p:nvSpPr>
        <p:spPr>
          <a:xfrm>
            <a:off x="9028524" y="3432572"/>
            <a:ext cx="3018353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</a:rPr>
              <a:t>검색어 </a:t>
            </a:r>
            <a:r>
              <a:rPr lang="ko-KR" altLang="en-US" sz="2443" b="1" dirty="0" err="1">
                <a:solidFill>
                  <a:srgbClr val="5B5F71"/>
                </a:solidFill>
                <a:latin typeface="Instrument Sans" pitchFamily="34" charset="0"/>
              </a:rPr>
              <a:t>입력시</a:t>
            </a: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</a:rPr>
              <a:t> 관련된 뉴스 제공</a:t>
            </a:r>
            <a:endParaRPr lang="en-US" sz="2443" dirty="0"/>
          </a:p>
        </p:txBody>
      </p:sp>
      <p:sp>
        <p:nvSpPr>
          <p:cNvPr id="13" name="Text 9"/>
          <p:cNvSpPr/>
          <p:nvPr/>
        </p:nvSpPr>
        <p:spPr>
          <a:xfrm>
            <a:off x="9028525" y="3969067"/>
            <a:ext cx="2920322" cy="1305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원하는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키워드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입력시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그에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관련된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뉴스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정보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제공</a:t>
            </a:r>
            <a:endParaRPr lang="en-US" altLang="ko-KR" sz="1954" dirty="0"/>
          </a:p>
        </p:txBody>
      </p:sp>
      <p:sp>
        <p:nvSpPr>
          <p:cNvPr id="14" name="Shape 10"/>
          <p:cNvSpPr/>
          <p:nvPr/>
        </p:nvSpPr>
        <p:spPr>
          <a:xfrm>
            <a:off x="4464241" y="5232321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1"/>
          <p:cNvSpPr/>
          <p:nvPr/>
        </p:nvSpPr>
        <p:spPr>
          <a:xfrm>
            <a:off x="4618784" y="5274231"/>
            <a:ext cx="194429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44" dirty="0"/>
          </a:p>
        </p:txBody>
      </p:sp>
      <p:sp>
        <p:nvSpPr>
          <p:cNvPr id="16" name="Text 12"/>
          <p:cNvSpPr/>
          <p:nvPr/>
        </p:nvSpPr>
        <p:spPr>
          <a:xfrm>
            <a:off x="5215883" y="5290185"/>
            <a:ext cx="5452467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주가예측</a:t>
            </a:r>
            <a:endParaRPr lang="en-US" sz="2443" dirty="0"/>
          </a:p>
        </p:txBody>
      </p:sp>
      <p:sp>
        <p:nvSpPr>
          <p:cNvPr id="17" name="Text 13"/>
          <p:cNvSpPr/>
          <p:nvPr/>
        </p:nvSpPr>
        <p:spPr>
          <a:xfrm>
            <a:off x="5780961" y="5826681"/>
            <a:ext cx="7036356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1B97FA85-DAE2-F551-DB63-F4A7799F1B9C}"/>
              </a:ext>
            </a:extLst>
          </p:cNvPr>
          <p:cNvSpPr/>
          <p:nvPr/>
        </p:nvSpPr>
        <p:spPr>
          <a:xfrm>
            <a:off x="5215882" y="5885857"/>
            <a:ext cx="4308261" cy="501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LSTM </a:t>
            </a: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모델을 통해  주가 변동 예측</a:t>
            </a:r>
            <a:endParaRPr lang="en-US" altLang="ko-KR" sz="195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주요 정보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8655B0-0B7C-9EED-F8C0-33A515948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859622"/>
            <a:ext cx="11738105" cy="583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76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F4D018-3EAD-BF7F-3524-8701B6507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02" y="2598554"/>
            <a:ext cx="6333898" cy="39194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FCE779-CD3B-2B9D-1A11-BD0076477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710" y="2598554"/>
            <a:ext cx="6087318" cy="391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86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3F43F5-940D-A143-38CF-347334D7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850143"/>
            <a:ext cx="7173326" cy="5772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473366-D0E9-C2EE-14AE-CC013DA51513}"/>
              </a:ext>
            </a:extLst>
          </p:cNvPr>
          <p:cNvSpPr txBox="1"/>
          <p:nvPr/>
        </p:nvSpPr>
        <p:spPr>
          <a:xfrm>
            <a:off x="4342874" y="1480445"/>
            <a:ext cx="379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삼성전자</a:t>
            </a:r>
            <a:r>
              <a:rPr lang="en-US" altLang="ko-KR" dirty="0"/>
              <a:t>.xlsx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708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A9B740-4606-B12B-6DD3-D03B371DE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2108442"/>
            <a:ext cx="8230749" cy="1790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0F783A-A44C-A89C-4C21-293EDF7E6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268" y="4036330"/>
            <a:ext cx="8230748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34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</TotalTime>
  <Words>169</Words>
  <Application>Microsoft Office PowerPoint</Application>
  <PresentationFormat>사용자 지정</PresentationFormat>
  <Paragraphs>67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Instrument Sans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준희 이</cp:lastModifiedBy>
  <cp:revision>9</cp:revision>
  <dcterms:created xsi:type="dcterms:W3CDTF">2024-05-15T07:08:47Z</dcterms:created>
  <dcterms:modified xsi:type="dcterms:W3CDTF">2024-05-23T04:54:28Z</dcterms:modified>
</cp:coreProperties>
</file>